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2021. 02. 24.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2021. 02. 24.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2021. 02. 24.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2021. 02. 24.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2021. 02. 24.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2021. 02. 24.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2021. 02. 24.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2021. 02. 24.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2021. 02. 24.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2021. 02. 24.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2021. 02. 24.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pPr/>
              <a:t>2021. 02. 24.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1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7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8.png"/><Relationship Id="rId4" Type="http://schemas.openxmlformats.org/officeDocument/2006/relationships/image" Target="../media/image75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sagiendre60@gmail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PPT-ben szeretnénk megismertetni</a:t>
            </a:r>
            <a:r>
              <a:rPr kumimoji="0" lang="hu-HU" altLang="hu-HU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/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segítik elő az 5-8. évfolyamon.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/>
              <a:t>Mi történik egy hittanórán?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</a:p>
          <a:p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tantárgy választása 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/>
          <a:lstStyle/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ha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print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 cstate="print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 cstate="print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 cstate="print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 cstate="print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 cstate="print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print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 cstate="print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 cstate="print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 cstate="print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 cstate="print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 cstate="print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/>
              <a:t>Hit- és erkölcstan vagy etika?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C. Maxwell, keresztyén 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hittanórákra. </a:t>
            </a: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855595"/>
            <a:ext cx="11646310" cy="255454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Bana-Bábolnai Református Egyházközség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Sági Endre lelkipásztor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sagiendre60@gmail.com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30/9657885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34/950-710</a:t>
            </a: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világossága.”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a református hit- és erkölcstan?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BIBLIA – MŰVELTSÉG 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örök értékeket szeretnénk átadni.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Törekszünk a keresztyén értékrend megismertetésére.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Tudta? A Szentírás ismerete az alapműveltség része.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Fontosnak tartjuk az életre bátorító szemléletet.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Törekszünk az élményt jelentő hittanórák tartására.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Isten Igéjét közel vivő, és játékos, gyermekközpontú megközelítésmóddal szeretnénk szolgálni a gyermekek, fiatalok között. </a:t>
            </a: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maradandó 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/>
          </a:p>
          <a:p>
            <a:pPr algn="just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endParaRPr lang="hu-HU" dirty="0"/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 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befogadás 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a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/>
              <a:t>A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Megismertetve a bibliai kor világát is</a:t>
            </a:r>
            <a:r>
              <a:rPr lang="hu-HU" dirty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1143</Words>
  <Application>Microsoft Office PowerPoint</Application>
  <PresentationFormat>Szélesvásznú</PresentationFormat>
  <Paragraphs>155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4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Wingdings 3</vt:lpstr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Endre Sági</cp:lastModifiedBy>
  <cp:revision>53</cp:revision>
  <dcterms:created xsi:type="dcterms:W3CDTF">2021-02-10T09:32:12Z</dcterms:created>
  <dcterms:modified xsi:type="dcterms:W3CDTF">2021-02-24T15:24:07Z</dcterms:modified>
</cp:coreProperties>
</file>